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2"/>
  </p:notesMasterIdLst>
  <p:sldIdLst>
    <p:sldId id="1857" r:id="rId3"/>
    <p:sldId id="407" r:id="rId4"/>
    <p:sldId id="1850" r:id="rId5"/>
    <p:sldId id="415" r:id="rId6"/>
    <p:sldId id="1849" r:id="rId7"/>
    <p:sldId id="1859" r:id="rId8"/>
    <p:sldId id="1851" r:id="rId9"/>
    <p:sldId id="1852" r:id="rId10"/>
    <p:sldId id="1853" r:id="rId11"/>
    <p:sldId id="1864" r:id="rId12"/>
    <p:sldId id="1872" r:id="rId13"/>
    <p:sldId id="1882" r:id="rId14"/>
    <p:sldId id="1876" r:id="rId15"/>
    <p:sldId id="1883" r:id="rId16"/>
    <p:sldId id="1881" r:id="rId17"/>
    <p:sldId id="1884" r:id="rId18"/>
    <p:sldId id="1886" r:id="rId19"/>
    <p:sldId id="1885" r:id="rId20"/>
    <p:sldId id="1868" r:id="rId21"/>
    <p:sldId id="1871" r:id="rId22"/>
    <p:sldId id="1862" r:id="rId23"/>
    <p:sldId id="1877" r:id="rId24"/>
    <p:sldId id="1878" r:id="rId25"/>
    <p:sldId id="1875" r:id="rId26"/>
    <p:sldId id="1874" r:id="rId27"/>
    <p:sldId id="1867" r:id="rId28"/>
    <p:sldId id="1866" r:id="rId29"/>
    <p:sldId id="1880" r:id="rId30"/>
    <p:sldId id="1879" r:id="rId31"/>
    <p:sldId id="1854" r:id="rId32"/>
    <p:sldId id="1861" r:id="rId33"/>
    <p:sldId id="1860" r:id="rId34"/>
    <p:sldId id="1855" r:id="rId35"/>
    <p:sldId id="1856" r:id="rId36"/>
    <p:sldId id="414" r:id="rId37"/>
    <p:sldId id="1848" r:id="rId38"/>
    <p:sldId id="408" r:id="rId39"/>
    <p:sldId id="411" r:id="rId40"/>
    <p:sldId id="409" r:id="rId41"/>
    <p:sldId id="410" r:id="rId42"/>
    <p:sldId id="413" r:id="rId43"/>
    <p:sldId id="276" r:id="rId44"/>
    <p:sldId id="1858" r:id="rId45"/>
    <p:sldId id="389" r:id="rId46"/>
    <p:sldId id="296" r:id="rId47"/>
    <p:sldId id="280" r:id="rId48"/>
    <p:sldId id="383" r:id="rId49"/>
    <p:sldId id="297" r:id="rId50"/>
    <p:sldId id="294" r:id="rId5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156082"/>
    <a:srgbClr val="738965"/>
    <a:srgbClr val="C55A11"/>
    <a:srgbClr val="D68B58"/>
    <a:srgbClr val="CC3333"/>
    <a:srgbClr val="7F7F7F"/>
    <a:srgbClr val="385723"/>
    <a:srgbClr val="F4B183"/>
    <a:srgbClr val="FCA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140" autoAdjust="0"/>
  </p:normalViewPr>
  <p:slideViewPr>
    <p:cSldViewPr snapToGrid="0" showGuides="1">
      <p:cViewPr>
        <p:scale>
          <a:sx n="100" d="100"/>
          <a:sy n="100" d="100"/>
        </p:scale>
        <p:origin x="216" y="186"/>
      </p:cViewPr>
      <p:guideLst>
        <p:guide orient="horz" pos="2160"/>
        <p:guide pos="3456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09/04/2025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9.svg"/><Relationship Id="rId7" Type="http://schemas.openxmlformats.org/officeDocument/2006/relationships/image" Target="../media/image3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17.jpe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0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61.png"/><Relationship Id="rId3" Type="http://schemas.openxmlformats.org/officeDocument/2006/relationships/image" Target="../media/image17.jpe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.png"/><Relationship Id="rId11" Type="http://schemas.openxmlformats.org/officeDocument/2006/relationships/image" Target="../media/image43.svg"/><Relationship Id="rId5" Type="http://schemas.openxmlformats.org/officeDocument/2006/relationships/image" Target="../media/image380.png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openxmlformats.org/officeDocument/2006/relationships/image" Target="../media/image3710.png"/><Relationship Id="rId9" Type="http://schemas.openxmlformats.org/officeDocument/2006/relationships/image" Target="../media/image49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17.jpe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7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9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diagramData" Target="../diagrams/data1.xml"/><Relationship Id="rId16" Type="http://schemas.openxmlformats.org/officeDocument/2006/relationships/image" Target="../media/image330.pn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325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jpe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440.png"/><Relationship Id="rId26" Type="http://schemas.openxmlformats.org/officeDocument/2006/relationships/image" Target="../media/image650.png"/><Relationship Id="rId3" Type="http://schemas.openxmlformats.org/officeDocument/2006/relationships/image" Target="../media/image86.svg"/><Relationship Id="rId21" Type="http://schemas.openxmlformats.org/officeDocument/2006/relationships/image" Target="../media/image17.jpeg"/><Relationship Id="rId7" Type="http://schemas.openxmlformats.org/officeDocument/2006/relationships/image" Target="../media/image90.svg"/><Relationship Id="rId12" Type="http://schemas.openxmlformats.org/officeDocument/2006/relationships/image" Target="../media/image591.png"/><Relationship Id="rId25" Type="http://schemas.openxmlformats.org/officeDocument/2006/relationships/image" Target="../media/image640.png"/><Relationship Id="rId2" Type="http://schemas.openxmlformats.org/officeDocument/2006/relationships/image" Target="../media/image85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88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87.png"/><Relationship Id="rId9" Type="http://schemas.openxmlformats.org/officeDocument/2006/relationships/image" Target="../media/image560.png"/><Relationship Id="rId22" Type="http://schemas.openxmlformats.org/officeDocument/2006/relationships/image" Target="../media/image61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.png"/><Relationship Id="rId3" Type="http://schemas.openxmlformats.org/officeDocument/2006/relationships/image" Target="../media/image89.png"/><Relationship Id="rId21" Type="http://schemas.openxmlformats.org/officeDocument/2006/relationships/image" Target="../media/image710.png"/><Relationship Id="rId17" Type="http://schemas.openxmlformats.org/officeDocument/2006/relationships/image" Target="../media/image17.jpeg"/><Relationship Id="rId2" Type="http://schemas.openxmlformats.org/officeDocument/2006/relationships/image" Target="../media/image660.png"/><Relationship Id="rId16" Type="http://schemas.openxmlformats.org/officeDocument/2006/relationships/image" Target="../media/image67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.png"/><Relationship Id="rId23" Type="http://schemas.openxmlformats.org/officeDocument/2006/relationships/image" Target="../media/image730.png"/><Relationship Id="rId19" Type="http://schemas.openxmlformats.org/officeDocument/2006/relationships/image" Target="../media/image691.png"/><Relationship Id="rId4" Type="http://schemas.openxmlformats.org/officeDocument/2006/relationships/image" Target="../media/image90.svg"/><Relationship Id="rId14" Type="http://schemas.openxmlformats.org/officeDocument/2006/relationships/image" Target="../media/image510.png"/><Relationship Id="rId22" Type="http://schemas.openxmlformats.org/officeDocument/2006/relationships/image" Target="../media/image7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611.png"/><Relationship Id="rId3" Type="http://schemas.openxmlformats.org/officeDocument/2006/relationships/image" Target="../media/image92.svg"/><Relationship Id="rId21" Type="http://schemas.openxmlformats.org/officeDocument/2006/relationships/image" Target="../media/image640.png"/><Relationship Id="rId7" Type="http://schemas.openxmlformats.org/officeDocument/2006/relationships/image" Target="../media/image90.svg"/><Relationship Id="rId12" Type="http://schemas.openxmlformats.org/officeDocument/2006/relationships/image" Target="../media/image591.png"/><Relationship Id="rId17" Type="http://schemas.openxmlformats.org/officeDocument/2006/relationships/image" Target="../media/image17.jpeg"/><Relationship Id="rId2" Type="http://schemas.openxmlformats.org/officeDocument/2006/relationships/image" Target="../media/image91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11" Type="http://schemas.openxmlformats.org/officeDocument/2006/relationships/image" Target="../media/image581.png"/><Relationship Id="rId5" Type="http://schemas.openxmlformats.org/officeDocument/2006/relationships/image" Target="../media/image94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93.png"/><Relationship Id="rId9" Type="http://schemas.openxmlformats.org/officeDocument/2006/relationships/image" Target="../media/image56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98.svg"/><Relationship Id="rId26" Type="http://schemas.openxmlformats.org/officeDocument/2006/relationships/image" Target="../media/image720.png"/><Relationship Id="rId3" Type="http://schemas.openxmlformats.org/officeDocument/2006/relationships/image" Target="../media/image96.svg"/><Relationship Id="rId21" Type="http://schemas.openxmlformats.org/officeDocument/2006/relationships/image" Target="../media/image17.jpeg"/><Relationship Id="rId17" Type="http://schemas.openxmlformats.org/officeDocument/2006/relationships/image" Target="../media/image97.png"/><Relationship Id="rId25" Type="http://schemas.openxmlformats.org/officeDocument/2006/relationships/image" Target="../media/image710.png"/><Relationship Id="rId2" Type="http://schemas.openxmlformats.org/officeDocument/2006/relationships/image" Target="../media/image95.png"/><Relationship Id="rId16" Type="http://schemas.openxmlformats.org/officeDocument/2006/relationships/image" Target="../media/image800.pn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svg"/><Relationship Id="rId24" Type="http://schemas.openxmlformats.org/officeDocument/2006/relationships/image" Target="../media/image701.png"/><Relationship Id="rId5" Type="http://schemas.openxmlformats.org/officeDocument/2006/relationships/image" Target="../media/image89.png"/><Relationship Id="rId15" Type="http://schemas.openxmlformats.org/officeDocument/2006/relationships/image" Target="../media/image620.png"/><Relationship Id="rId23" Type="http://schemas.openxmlformats.org/officeDocument/2006/relationships/image" Target="../media/image691.png"/><Relationship Id="rId19" Type="http://schemas.openxmlformats.org/officeDocument/2006/relationships/image" Target="../media/image99.png"/><Relationship Id="rId4" Type="http://schemas.openxmlformats.org/officeDocument/2006/relationships/image" Target="../media/image660.png"/><Relationship Id="rId14" Type="http://schemas.openxmlformats.org/officeDocument/2006/relationships/image" Target="../media/image510.png"/><Relationship Id="rId22" Type="http://schemas.openxmlformats.org/officeDocument/2006/relationships/image" Target="../media/image680.png"/><Relationship Id="rId27" Type="http://schemas.openxmlformats.org/officeDocument/2006/relationships/image" Target="../media/image73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image" Target="../media/image610.png"/><Relationship Id="rId26" Type="http://schemas.openxmlformats.org/officeDocument/2006/relationships/image" Target="../media/image94.png"/><Relationship Id="rId3" Type="http://schemas.openxmlformats.org/officeDocument/2006/relationships/image" Target="../media/image90.svg"/><Relationship Id="rId21" Type="http://schemas.openxmlformats.org/officeDocument/2006/relationships/image" Target="../media/image90.png"/><Relationship Id="rId12" Type="http://schemas.openxmlformats.org/officeDocument/2006/relationships/image" Target="../media/image870.png"/><Relationship Id="rId17" Type="http://schemas.openxmlformats.org/officeDocument/2006/relationships/image" Target="../media/image760.png"/><Relationship Id="rId25" Type="http://schemas.openxmlformats.org/officeDocument/2006/relationships/image" Target="../media/image930.png"/><Relationship Id="rId2" Type="http://schemas.openxmlformats.org/officeDocument/2006/relationships/image" Target="../media/image89.png"/><Relationship Id="rId16" Type="http://schemas.openxmlformats.org/officeDocument/2006/relationships/image" Target="../media/image750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.png"/><Relationship Id="rId24" Type="http://schemas.openxmlformats.org/officeDocument/2006/relationships/image" Target="../media/image92.png"/><Relationship Id="rId5" Type="http://schemas.openxmlformats.org/officeDocument/2006/relationships/image" Target="../media/image102.svg"/><Relationship Id="rId15" Type="http://schemas.openxmlformats.org/officeDocument/2006/relationships/image" Target="../media/image740.png"/><Relationship Id="rId23" Type="http://schemas.openxmlformats.org/officeDocument/2006/relationships/image" Target="../media/image910.png"/><Relationship Id="rId10" Type="http://schemas.openxmlformats.org/officeDocument/2006/relationships/image" Target="../media/image690.png"/><Relationship Id="rId19" Type="http://schemas.openxmlformats.org/officeDocument/2006/relationships/image" Target="../media/image770.png"/><Relationship Id="rId4" Type="http://schemas.openxmlformats.org/officeDocument/2006/relationships/image" Target="../media/image101.png"/><Relationship Id="rId14" Type="http://schemas.openxmlformats.org/officeDocument/2006/relationships/image" Target="../media/image104.svg"/><Relationship Id="rId22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107.png"/><Relationship Id="rId18" Type="http://schemas.openxmlformats.org/officeDocument/2006/relationships/image" Target="../media/image1010.png"/><Relationship Id="rId3" Type="http://schemas.openxmlformats.org/officeDocument/2006/relationships/image" Target="../media/image90.svg"/><Relationship Id="rId12" Type="http://schemas.openxmlformats.org/officeDocument/2006/relationships/image" Target="../media/image106.svg"/><Relationship Id="rId17" Type="http://schemas.openxmlformats.org/officeDocument/2006/relationships/image" Target="../media/image100.png"/><Relationship Id="rId2" Type="http://schemas.openxmlformats.org/officeDocument/2006/relationships/image" Target="../media/image89.png"/><Relationship Id="rId16" Type="http://schemas.openxmlformats.org/officeDocument/2006/relationships/image" Target="../media/image17.jpeg"/><Relationship Id="rId20" Type="http://schemas.openxmlformats.org/officeDocument/2006/relationships/image" Target="../media/image103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05.png"/><Relationship Id="rId15" Type="http://schemas.openxmlformats.org/officeDocument/2006/relationships/image" Target="../media/image990.png"/><Relationship Id="rId10" Type="http://schemas.openxmlformats.org/officeDocument/2006/relationships/image" Target="../media/image442.png"/><Relationship Id="rId19" Type="http://schemas.openxmlformats.org/officeDocument/2006/relationships/image" Target="../media/image102.png"/><Relationship Id="rId9" Type="http://schemas.openxmlformats.org/officeDocument/2006/relationships/image" Target="../media/image441.png"/><Relationship Id="rId14" Type="http://schemas.openxmlformats.org/officeDocument/2006/relationships/image" Target="../media/image10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440.png"/><Relationship Id="rId18" Type="http://schemas.openxmlformats.org/officeDocument/2006/relationships/image" Target="../media/image113.png"/><Relationship Id="rId3" Type="http://schemas.openxmlformats.org/officeDocument/2006/relationships/image" Target="../media/image110.svg"/><Relationship Id="rId21" Type="http://schemas.openxmlformats.org/officeDocument/2006/relationships/image" Target="../media/image17.jpeg"/><Relationship Id="rId7" Type="http://schemas.openxmlformats.org/officeDocument/2006/relationships/image" Target="../media/image89.png"/><Relationship Id="rId17" Type="http://schemas.openxmlformats.org/officeDocument/2006/relationships/image" Target="../media/image112.svg"/><Relationship Id="rId25" Type="http://schemas.openxmlformats.org/officeDocument/2006/relationships/image" Target="../media/image1030.png"/><Relationship Id="rId2" Type="http://schemas.openxmlformats.org/officeDocument/2006/relationships/image" Target="../media/image109.png"/><Relationship Id="rId16" Type="http://schemas.openxmlformats.org/officeDocument/2006/relationships/image" Target="../media/image111.png"/><Relationship Id="rId20" Type="http://schemas.openxmlformats.org/officeDocument/2006/relationships/image" Target="../media/image11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24" Type="http://schemas.openxmlformats.org/officeDocument/2006/relationships/image" Target="../media/image102.png"/><Relationship Id="rId5" Type="http://schemas.openxmlformats.org/officeDocument/2006/relationships/image" Target="../media/image1070.png"/><Relationship Id="rId15" Type="http://schemas.openxmlformats.org/officeDocument/2006/relationships/image" Target="../media/image442.png"/><Relationship Id="rId23" Type="http://schemas.openxmlformats.org/officeDocument/2006/relationships/image" Target="../media/image1010.png"/><Relationship Id="rId19" Type="http://schemas.openxmlformats.org/officeDocument/2006/relationships/image" Target="../media/image114.svg"/><Relationship Id="rId4" Type="http://schemas.openxmlformats.org/officeDocument/2006/relationships/image" Target="../media/image106.png"/><Relationship Id="rId14" Type="http://schemas.openxmlformats.org/officeDocument/2006/relationships/image" Target="../media/image441.png"/><Relationship Id="rId22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jpeg"/><Relationship Id="rId18" Type="http://schemas.openxmlformats.org/officeDocument/2006/relationships/image" Target="../media/image42.png"/><Relationship Id="rId3" Type="http://schemas.openxmlformats.org/officeDocument/2006/relationships/image" Target="../media/image116.sv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8.png"/><Relationship Id="rId2" Type="http://schemas.openxmlformats.org/officeDocument/2006/relationships/image" Target="../media/image115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8.svg"/><Relationship Id="rId15" Type="http://schemas.openxmlformats.org/officeDocument/2006/relationships/image" Target="../media/image126.png"/><Relationship Id="rId10" Type="http://schemas.openxmlformats.org/officeDocument/2006/relationships/image" Target="../media/image122.png"/><Relationship Id="rId19" Type="http://schemas.openxmlformats.org/officeDocument/2006/relationships/image" Target="../media/image43.svg"/><Relationship Id="rId4" Type="http://schemas.openxmlformats.org/officeDocument/2006/relationships/image" Target="../media/image117.png"/><Relationship Id="rId9" Type="http://schemas.openxmlformats.org/officeDocument/2006/relationships/image" Target="../media/image121.png"/><Relationship Id="rId1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26.png"/><Relationship Id="rId18" Type="http://schemas.openxmlformats.org/officeDocument/2006/relationships/image" Target="../media/image135.png"/><Relationship Id="rId3" Type="http://schemas.openxmlformats.org/officeDocument/2006/relationships/image" Target="../media/image130.svg"/><Relationship Id="rId21" Type="http://schemas.openxmlformats.org/officeDocument/2006/relationships/image" Target="../media/image138.svg"/><Relationship Id="rId7" Type="http://schemas.openxmlformats.org/officeDocument/2006/relationships/image" Target="../media/image741.png"/><Relationship Id="rId12" Type="http://schemas.openxmlformats.org/officeDocument/2006/relationships/image" Target="../media/image125.png"/><Relationship Id="rId17" Type="http://schemas.openxmlformats.org/officeDocument/2006/relationships/image" Target="../media/image43.svg"/><Relationship Id="rId2" Type="http://schemas.openxmlformats.org/officeDocument/2006/relationships/image" Target="../media/image129.png"/><Relationship Id="rId16" Type="http://schemas.openxmlformats.org/officeDocument/2006/relationships/image" Target="../media/image42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11" Type="http://schemas.openxmlformats.org/officeDocument/2006/relationships/image" Target="../media/image17.jpeg"/><Relationship Id="rId5" Type="http://schemas.openxmlformats.org/officeDocument/2006/relationships/image" Target="../media/image131.png"/><Relationship Id="rId15" Type="http://schemas.openxmlformats.org/officeDocument/2006/relationships/image" Target="../media/image128.png"/><Relationship Id="rId10" Type="http://schemas.openxmlformats.org/officeDocument/2006/relationships/image" Target="../media/image134.png"/><Relationship Id="rId19" Type="http://schemas.openxmlformats.org/officeDocument/2006/relationships/image" Target="../media/image136.svg"/><Relationship Id="rId4" Type="http://schemas.openxmlformats.org/officeDocument/2006/relationships/image" Target="../media/image106.png"/><Relationship Id="rId9" Type="http://schemas.openxmlformats.org/officeDocument/2006/relationships/image" Target="../media/image761.png"/><Relationship Id="rId1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2" Type="http://schemas.openxmlformats.org/officeDocument/2006/relationships/diagramData" Target="../diagrams/data2.xml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openxmlformats.org/officeDocument/2006/relationships/image" Target="../media/image33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4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12" Type="http://schemas.openxmlformats.org/officeDocument/2006/relationships/image" Target="../media/image143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42.png"/><Relationship Id="rId5" Type="http://schemas.openxmlformats.org/officeDocument/2006/relationships/image" Target="../media/image4230.png"/><Relationship Id="rId10" Type="http://schemas.openxmlformats.org/officeDocument/2006/relationships/image" Target="../media/image141.png"/><Relationship Id="rId4" Type="http://schemas.openxmlformats.org/officeDocument/2006/relationships/image" Target="../media/image4220.png"/><Relationship Id="rId9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7.jpeg"/><Relationship Id="rId7" Type="http://schemas.openxmlformats.org/officeDocument/2006/relationships/image" Target="../media/image430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147.svg"/><Relationship Id="rId5" Type="http://schemas.openxmlformats.org/officeDocument/2006/relationships/image" Target="../media/image4280.png"/><Relationship Id="rId10" Type="http://schemas.openxmlformats.org/officeDocument/2006/relationships/image" Target="../media/image146.png"/><Relationship Id="rId4" Type="http://schemas.openxmlformats.org/officeDocument/2006/relationships/image" Target="../media/image4270.png"/><Relationship Id="rId9" Type="http://schemas.openxmlformats.org/officeDocument/2006/relationships/image" Target="../media/image14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7.jpeg"/><Relationship Id="rId7" Type="http://schemas.openxmlformats.org/officeDocument/2006/relationships/image" Target="../media/image153.png"/><Relationship Id="rId12" Type="http://schemas.openxmlformats.org/officeDocument/2006/relationships/image" Target="../media/image152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2.png"/><Relationship Id="rId11" Type="http://schemas.openxmlformats.org/officeDocument/2006/relationships/image" Target="../media/image151.svg"/><Relationship Id="rId5" Type="http://schemas.openxmlformats.org/officeDocument/2006/relationships/image" Target="../media/image4410.png"/><Relationship Id="rId10" Type="http://schemas.openxmlformats.org/officeDocument/2006/relationships/image" Target="../media/image150.png"/><Relationship Id="rId4" Type="http://schemas.openxmlformats.org/officeDocument/2006/relationships/image" Target="../media/image4400.png"/><Relationship Id="rId9" Type="http://schemas.openxmlformats.org/officeDocument/2006/relationships/image" Target="../media/image149.svg"/><Relationship Id="rId14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158.png"/><Relationship Id="rId3" Type="http://schemas.openxmlformats.org/officeDocument/2006/relationships/image" Target="../media/image157.svg"/><Relationship Id="rId7" Type="http://schemas.openxmlformats.org/officeDocument/2006/relationships/image" Target="../media/image4230.png"/><Relationship Id="rId12" Type="http://schemas.openxmlformats.org/officeDocument/2006/relationships/image" Target="../media/image14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140.png"/><Relationship Id="rId5" Type="http://schemas.openxmlformats.org/officeDocument/2006/relationships/image" Target="../media/image17.jpeg"/><Relationship Id="rId10" Type="http://schemas.openxmlformats.org/officeDocument/2006/relationships/image" Target="../media/image139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15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6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16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165.gif"/><Relationship Id="rId7" Type="http://schemas.openxmlformats.org/officeDocument/2006/relationships/image" Target="../media/image3380.png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167.sv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7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gif"/><Relationship Id="rId7" Type="http://schemas.openxmlformats.org/officeDocument/2006/relationships/image" Target="../media/image35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15.png"/><Relationship Id="rId5" Type="http://schemas.openxmlformats.org/officeDocument/2006/relationships/image" Target="../media/image352.png"/><Relationship Id="rId10" Type="http://schemas.openxmlformats.org/officeDocument/2006/relationships/image" Target="../media/image14.png"/><Relationship Id="rId4" Type="http://schemas.openxmlformats.org/officeDocument/2006/relationships/image" Target="../media/image12.gif"/><Relationship Id="rId9" Type="http://schemas.openxmlformats.org/officeDocument/2006/relationships/image" Target="../media/image35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7.png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.png"/><Relationship Id="rId10" Type="http://schemas.openxmlformats.org/officeDocument/2006/relationships/image" Target="../media/image365.png"/><Relationship Id="rId4" Type="http://schemas.openxmlformats.org/officeDocument/2006/relationships/image" Target="../media/image17.jpeg"/><Relationship Id="rId9" Type="http://schemas.openxmlformats.org/officeDocument/2006/relationships/image" Target="../media/image3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27.png"/><Relationship Id="rId3" Type="http://schemas.openxmlformats.org/officeDocument/2006/relationships/image" Target="../media/image369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26.png"/><Relationship Id="rId2" Type="http://schemas.openxmlformats.org/officeDocument/2006/relationships/image" Target="../media/image368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25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24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22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30.svg"/><Relationship Id="rId7" Type="http://schemas.openxmlformats.org/officeDocument/2006/relationships/image" Target="../media/image397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29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402.png"/><Relationship Id="rId5" Type="http://schemas.openxmlformats.org/officeDocument/2006/relationships/image" Target="../media/image22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75.png"/><Relationship Id="rId9" Type="http://schemas.openxmlformats.org/officeDocument/2006/relationships/image" Target="../media/image399.png"/><Relationship Id="rId14" Type="http://schemas.openxmlformats.org/officeDocument/2006/relationships/image" Target="../media/image4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34.png"/><Relationship Id="rId3" Type="http://schemas.openxmlformats.org/officeDocument/2006/relationships/image" Target="../media/image397.png"/><Relationship Id="rId21" Type="http://schemas.openxmlformats.org/officeDocument/2006/relationships/image" Target="../media/image36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22.png"/><Relationship Id="rId16" Type="http://schemas.openxmlformats.org/officeDocument/2006/relationships/image" Target="../media/image33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11.png"/><Relationship Id="rId15" Type="http://schemas.openxmlformats.org/officeDocument/2006/relationships/image" Target="../media/image32.png"/><Relationship Id="rId23" Type="http://schemas.openxmlformats.org/officeDocument/2006/relationships/image" Target="../media/image420.png"/><Relationship Id="rId10" Type="http://schemas.openxmlformats.org/officeDocument/2006/relationships/image" Target="../media/image405.png"/><Relationship Id="rId19" Type="http://schemas.openxmlformats.org/officeDocument/2006/relationships/image" Target="../media/image35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10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13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124952"/>
                <a:ext cx="737586" cy="850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124952"/>
                <a:ext cx="737586" cy="850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1642258" y="3990130"/>
                <a:ext cx="557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258" y="3990130"/>
                <a:ext cx="5573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1568813" y="3377429"/>
                <a:ext cx="56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13" y="3377429"/>
                <a:ext cx="5653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/>
          <p:nvPr/>
        </p:nvCxnSpPr>
        <p:spPr>
          <a:xfrm>
            <a:off x="2043113" y="3652620"/>
            <a:ext cx="138112" cy="1049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2036376" y="3940872"/>
            <a:ext cx="128739" cy="19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874123" y="3001179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23" y="3001179"/>
                <a:ext cx="6631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459445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459445"/>
                <a:ext cx="6631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220924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220924"/>
                <a:ext cx="6631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199590" y="3370511"/>
            <a:ext cx="6098" cy="249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0745" y="4240599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45" y="4240599"/>
                <a:ext cx="65511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65511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625611" y="3498010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11" y="3498010"/>
                <a:ext cx="65511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66313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801722" y="3538973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722" y="3538973"/>
                <a:ext cx="65511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65511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6631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65511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6631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810842" y="2108382"/>
            <a:ext cx="734184" cy="338553"/>
            <a:chOff x="6977439" y="875182"/>
            <a:chExt cx="734184" cy="33855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977439" y="875182"/>
                  <a:ext cx="734184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439" y="875182"/>
                  <a:ext cx="734184" cy="338553"/>
                </a:xfrm>
                <a:prstGeom prst="rect">
                  <a:avLst/>
                </a:prstGeom>
                <a:blipFill>
                  <a:blip r:embed="rId19"/>
                  <a:stretch>
                    <a:fillRect l="-3876" b="-9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5277578" y="3713270"/>
            <a:ext cx="734184" cy="338553"/>
            <a:chOff x="5372824" y="4250468"/>
            <a:chExt cx="734184" cy="33855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338553"/>
                </a:xfrm>
                <a:prstGeom prst="rect">
                  <a:avLst/>
                </a:prstGeom>
                <a:blipFill>
                  <a:blip r:embed="rId20"/>
                  <a:stretch>
                    <a:fillRect l="-416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4282370" y="2773343"/>
            <a:ext cx="734184" cy="338553"/>
            <a:chOff x="5372824" y="4250468"/>
            <a:chExt cx="734184" cy="33855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338553"/>
                </a:xfrm>
                <a:prstGeom prst="rect">
                  <a:avLst/>
                </a:prstGeom>
                <a:blipFill>
                  <a:blip r:embed="rId21"/>
                  <a:stretch>
                    <a:fillRect l="-3788" b="-115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208974" y="1677980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974" y="1677980"/>
                <a:ext cx="66313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209046" y="2240416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046" y="2240416"/>
                <a:ext cx="66313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663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66313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655116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9115424" y="519472"/>
            <a:ext cx="1801833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14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15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16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18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626E55C-3B6C-0907-2F37-8AB9986D2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739890"/>
              </p:ext>
            </p:extLst>
          </p:nvPr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2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A42935E-C4AE-8FF5-188D-AFBAB124EB57}"/>
              </a:ext>
            </a:extLst>
          </p:cNvPr>
          <p:cNvGraphicFramePr/>
          <p:nvPr/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3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35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36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42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46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47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9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2106</Words>
  <Application>Microsoft Office PowerPoint</Application>
  <PresentationFormat>Widescreen</PresentationFormat>
  <Paragraphs>770</Paragraphs>
  <Slides>49</Slides>
  <Notes>14</Notes>
  <HiddenSlides>20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Aptos</vt:lpstr>
      <vt:lpstr>Aptos Display</vt:lpstr>
      <vt:lpstr>Arial</vt:lpstr>
      <vt:lpstr>Cambria</vt:lpstr>
      <vt:lpstr>Cambria Math</vt:lpstr>
      <vt:lpstr>Helvetica</vt:lpstr>
      <vt:lpstr>Montserrat</vt:lpstr>
      <vt:lpstr>Symbol</vt:lpstr>
      <vt:lpstr>Office Theme</vt:lpstr>
      <vt:lpstr>1_Presentation8</vt:lpstr>
      <vt:lpstr>Tiny CNN with microfluidic pipes</vt:lpstr>
      <vt:lpstr>Bio-Computing</vt:lpstr>
      <vt:lpstr>Concept</vt:lpstr>
      <vt:lpstr>Concept</vt:lpstr>
      <vt:lpstr>Concept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</vt:lpstr>
      <vt:lpstr>Design 1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118</cp:revision>
  <dcterms:created xsi:type="dcterms:W3CDTF">2025-03-08T08:37:57Z</dcterms:created>
  <dcterms:modified xsi:type="dcterms:W3CDTF">2025-09-04T16:06:53Z</dcterms:modified>
</cp:coreProperties>
</file>